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ns" charset="1" panose="020B0606030504020204"/>
      <p:regular r:id="rId24"/>
    </p:embeddedFont>
    <p:embeddedFont>
      <p:font typeface="Times New Roman" charset="1" panose="02020603050405020304"/>
      <p:regular r:id="rId25"/>
    </p:embeddedFont>
    <p:embeddedFont>
      <p:font typeface="Neue Machina Light" charset="1" panose="00000400000000000000"/>
      <p:regular r:id="rId26"/>
    </p:embeddedFont>
    <p:embeddedFont>
      <p:font typeface="Neue Machina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16297" y="0"/>
            <a:ext cx="14613722" cy="10287000"/>
            <a:chOff x="0" y="0"/>
            <a:chExt cx="384888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88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8882">
                  <a:moveTo>
                    <a:pt x="0" y="0"/>
                  </a:moveTo>
                  <a:lnTo>
                    <a:pt x="3848882" y="0"/>
                  </a:lnTo>
                  <a:lnTo>
                    <a:pt x="384888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D408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488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Trabalho Final – Sistemas de Informação Gerenciai</a:t>
              </a:r>
              <a:r>
                <a:rPr lang="en-US" sz="24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64502" y="1085850"/>
            <a:ext cx="14794798" cy="59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LOGIMAX TRANSPORTES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7540" y="8771661"/>
            <a:ext cx="8770956" cy="4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3605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Alunos: Cauan Do Prado, Nolan Lemes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82048" y="1028700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77892" y="3730469"/>
            <a:ext cx="12090532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Plano de Modernização Tecnológica – LogiMax Transportes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43532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29705" y="822013"/>
            <a:ext cx="6536085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SCM – Logística Inteligente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09815" y="2989554"/>
            <a:ext cx="7668369" cy="315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Roteirização em tempo real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Otimização da frota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Redução de custos de combustível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36287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SCM será responsável por integrar a cadeia logística, otimizando rotas, monitorando entregas e garantindo transparência no fluxo operacional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7642" y="1085850"/>
            <a:ext cx="7962751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MRPII – Planejamento de Recursos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98594" y="3291671"/>
            <a:ext cx="10684918" cy="315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Gestão de manutenção da frota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Controle de estoques e peças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Eficiência e sustentabilidade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4653" y="7024171"/>
            <a:ext cx="16230600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MRPII será aplicado à gestão da frota, auxiliando no controle de manutenção e recursos, prevenindo falhas e reduzindo custos de parada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77840" y="81272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7194" y="1085850"/>
            <a:ext cx="2968079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Indústria 4.0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37351" y="4041463"/>
            <a:ext cx="11413298" cy="226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IoT: rastreamento em tempo real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Big Data: análise preditiva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IA: automação e manutenção preventiva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011816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Na fase final, a LogiMax aplicará conceitos da Indústria 4.0, utilizando IoT para rastrear veículos, Big Data para analisar padrões de entrega e IA para prever falhas e otimizar desempenho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55473" y="81272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0715" y="1085850"/>
            <a:ext cx="9040416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Gestão Organizacional e Cultura Digital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12979" y="2939949"/>
            <a:ext cx="10080162" cy="315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Capacitação e inovação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Gestão do conhecimento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Estrutura de TIC em três níveis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2747" y="6921181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 mudança tecnológica exige também transformação cultural. A empresa investirá em capacitação e na criação de uma cultura de inovação e colaboração digital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28995" y="81272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2807" y="1085850"/>
            <a:ext cx="5063579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Projeções e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84909" y="2828890"/>
            <a:ext cx="8894607" cy="315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Redução de custos: 30%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Produtividade: +25%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Satisfação do cliente: +35%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649275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As projeções indicam ganhos expressivos. O retorno sobre o investimento deve ocorrer em até 18 meses, consolidando a LogiMax como referência regional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71942" y="81272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1174" y="822013"/>
            <a:ext cx="5536406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Plano de Implementação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99325" y="2224656"/>
            <a:ext cx="8489350" cy="40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Diagnóstico e planejamento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ERP e CRM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SCM e MRPII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IoT, IA e Treinamento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039277"/>
            <a:ext cx="16230600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plano será implementado em quatro etapas ao longo de 2026, garantindo transição gradual e minimizando riscos operacionais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91822" y="548887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2048" y="1085850"/>
            <a:ext cx="4548953" cy="482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1"/>
              </a:lnSpc>
              <a:spcBef>
                <a:spcPct val="0"/>
              </a:spcBef>
            </a:pPr>
            <a:r>
              <a:rPr lang="en-US" sz="3580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Riscos e Mitigações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70277" y="2798678"/>
            <a:ext cx="8147447" cy="40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Resistência → Treinamento contínuo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Falhas técnicas → Testes controlados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Custo → Implantação escalável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Cultura → Engajamento interno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341394"/>
            <a:ext cx="16230600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 gestão de riscos é essencial. Prevemos ações de mitigação em cada fase, com foco em segurança e adesão dos colaboradores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77840" y="82491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55053" y="1085850"/>
            <a:ext cx="5405735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Conclusões e Benefícios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41391" y="2861577"/>
            <a:ext cx="9605218" cy="315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Integração e eficiência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Tomada de decisão baseada em dados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Competitividade e crescimento sustentável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059667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Com esse plano, a LogiMax se tornará mais integrada e preparada para os desafios tecnológicos, fortalecendo sua posição no mercado regional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920712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49659" y="1085850"/>
            <a:ext cx="2882763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Conclusão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32422" y="2975750"/>
            <a:ext cx="8328706" cy="226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Plano pronto para execução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Pedido de aprovação do conselho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4249" y="6656199"/>
            <a:ext cx="16325051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destacamos que o plano está pronto para execução em 2026 e reforçamos que este projeto representa uma evolução significativa na gestão tecnológica da LogiMax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920712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3886" y="1226250"/>
            <a:ext cx="6739945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0"/>
              </a:lnSpc>
              <a:spcBef>
                <a:spcPct val="0"/>
              </a:spcBef>
            </a:pPr>
            <a:r>
              <a:rPr lang="en-US" sz="5000" spc="-435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Visão Geral da Empresa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2048" y="1028700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4089" y="3146113"/>
            <a:ext cx="12379821" cy="40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Fundada em 2018, sede em Campinas (SP)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Atuação em transporte e logística de cargas leves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25 colaboradores e frota própria de 13 veículos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Foco em entregas rápidas e atendimento personalizado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635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2355" y="930001"/>
            <a:ext cx="5822727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Cenário Atual e Desafios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3186" y="3146113"/>
            <a:ext cx="10603372" cy="40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Processos operacionais manuais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Falta de integração entre setores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Comunicação ineficiente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Custos altos e produtividade baixa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695" y="43554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0914" y="600682"/>
            <a:ext cx="7451973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Impactos da Falta de Integração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02002" y="3146113"/>
            <a:ext cx="11401770" cy="40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Retrabalhos e atrasos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Dificuldade em mensurar desempenho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Baixa rastreabilidade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Decisões baseadas em dados incompletos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695" y="43554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5390" y="600682"/>
            <a:ext cx="8369796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Objetivos Estratégicos (2025–2026)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94134" y="3146113"/>
            <a:ext cx="11771026" cy="40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Digitalizar e integrar processos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Reduzir custos em 30%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Aumentar eficiência em 25%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Ser referência regional em logística inteligente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2654" y="930001"/>
            <a:ext cx="8110984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Plano de Modernização: Visão Geral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72691" y="3146113"/>
            <a:ext cx="11123279" cy="40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SIG, ERP, CRM, SCM, MRPII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Tecnologias da Indústria 4.0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Capacitação digital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Cultura de inovação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65331" y="822013"/>
            <a:ext cx="9304734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Sistemas de Informação Gerenciais (SIG)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87232" y="4041463"/>
            <a:ext cx="9211419" cy="226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Coleta e análise de dados em tempo real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Relatórios estratégicos e dashboards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480098"/>
            <a:ext cx="17985883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SIG será o núcleo informacional da LogiMax, permitindo gerar relatórios estratégicos e apoiar decisões com base em dados precisos e atualizados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129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2558" y="822013"/>
            <a:ext cx="9840069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ERP – Integração Operacional e Financeira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79114" y="3593788"/>
            <a:ext cx="9728550" cy="315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Centralização de setores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Automação de processos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Redução de falhas humanas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570733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ERP conectará todos os setores da empresa, integrando finanças, logística e atendimento. Isso elimina redundâncias e melhora o controle das operações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6024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7271" y="822013"/>
            <a:ext cx="8521750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CRM – Relacionamento com o Cliente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83632" y="3034871"/>
            <a:ext cx="8320735" cy="315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Tópicos: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Gestão do relacionamento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Acompanhamento de entregas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Fidelização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042028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CRM permitirá o acompanhamento do ciclo completo do cliente — desde o primeiro contato até o pós-venda —, fortalecendo a experiência e a fidelização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DAG6TU0ZG4E</dc:identifier>
  <dcterms:modified xsi:type="dcterms:W3CDTF">2011-08-01T06:04:30Z</dcterms:modified>
  <cp:revision>1</cp:revision>
  <dc:title>Proposta Comercial</dc:title>
</cp:coreProperties>
</file>